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57" r:id="rId4"/>
    <p:sldId id="258" r:id="rId5"/>
    <p:sldId id="264" r:id="rId6"/>
    <p:sldId id="265" r:id="rId7"/>
    <p:sldId id="266" r:id="rId8"/>
    <p:sldId id="267" r:id="rId9"/>
    <p:sldId id="259" r:id="rId10"/>
    <p:sldId id="260" r:id="rId11"/>
    <p:sldId id="262" r:id="rId12"/>
    <p:sldId id="263" r:id="rId13"/>
    <p:sldId id="268" r:id="rId14"/>
    <p:sldId id="269" r:id="rId15"/>
    <p:sldId id="281" r:id="rId16"/>
    <p:sldId id="282" r:id="rId17"/>
    <p:sldId id="283" r:id="rId18"/>
    <p:sldId id="270" r:id="rId19"/>
    <p:sldId id="284" r:id="rId20"/>
    <p:sldId id="273" r:id="rId21"/>
    <p:sldId id="275" r:id="rId22"/>
    <p:sldId id="274" r:id="rId23"/>
    <p:sldId id="272" r:id="rId24"/>
    <p:sldId id="271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8" autoAdjust="0"/>
    <p:restoredTop sz="63622" autoAdjust="0"/>
  </p:normalViewPr>
  <p:slideViewPr>
    <p:cSldViewPr snapToGrid="0">
      <p:cViewPr varScale="1">
        <p:scale>
          <a:sx n="83" d="100"/>
          <a:sy n="83" d="100"/>
        </p:scale>
        <p:origin x="196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</a:t>
            </a:r>
            <a:r>
              <a:rPr lang="en-US" dirty="0"/>
              <a:t>www.subtlepatterns.com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modules</a:t>
            </a:r>
          </a:p>
          <a:p>
            <a:r>
              <a:rPr lang="en-US" dirty="0"/>
              <a:t>Lousy scope</a:t>
            </a:r>
          </a:p>
          <a:p>
            <a:r>
              <a:rPr lang="en-US" dirty="0"/>
              <a:t>Lack of a decent type system</a:t>
            </a:r>
          </a:p>
          <a:p>
            <a:endParaRPr lang="en-US" dirty="0"/>
          </a:p>
          <a:p>
            <a:r>
              <a:rPr lang="en-US" dirty="0"/>
              <a:t>Make JavaScript lousy for the large scale apps we want to build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solves these problems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dirty="0"/>
              <a:t>Invented by Microsoft</a:t>
            </a:r>
          </a:p>
          <a:p>
            <a:pPr fontAlgn="base"/>
            <a:r>
              <a:rPr lang="en-US" sz="1200" dirty="0"/>
              <a:t>Released in 2012 (after two years, not 10 days)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tracks modern JS, future JS, and adds static types</a:t>
            </a:r>
          </a:p>
          <a:p>
            <a:endParaRPr lang="en-US" dirty="0"/>
          </a:p>
          <a:p>
            <a:r>
              <a:rPr lang="en-US" dirty="0"/>
              <a:t>Modern JS: </a:t>
            </a:r>
          </a:p>
          <a:p>
            <a:r>
              <a:rPr lang="en-US" dirty="0"/>
              <a:t>As good as the other top line </a:t>
            </a:r>
            <a:r>
              <a:rPr lang="en-US" dirty="0" err="1"/>
              <a:t>transpilers</a:t>
            </a:r>
            <a:endParaRPr lang="en-US" dirty="0"/>
          </a:p>
          <a:p>
            <a:r>
              <a:rPr lang="en-US" dirty="0"/>
              <a:t>Classes, modules,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Future JS: </a:t>
            </a:r>
          </a:p>
          <a:p>
            <a:r>
              <a:rPr lang="en-US" dirty="0"/>
              <a:t>Tracks new features from newer versions of JS</a:t>
            </a:r>
          </a:p>
          <a:p>
            <a:endParaRPr lang="en-US" dirty="0"/>
          </a:p>
          <a:p>
            <a:r>
              <a:rPr lang="en-US" dirty="0"/>
              <a:t>Static types: </a:t>
            </a:r>
          </a:p>
          <a:p>
            <a:r>
              <a:rPr lang="en-US" dirty="0"/>
              <a:t>Reduce errors, allow for greater tooling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(Angular 2)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Angular JS is to Angular like Java is to JavaScript</a:t>
            </a:r>
          </a:p>
          <a:p>
            <a:endParaRPr lang="en-US" dirty="0"/>
          </a:p>
          <a:p>
            <a:r>
              <a:rPr lang="en-US" dirty="0"/>
              <a:t>Released in 2016</a:t>
            </a:r>
          </a:p>
          <a:p>
            <a:r>
              <a:rPr lang="en-US" dirty="0"/>
              <a:t>Build by Google </a:t>
            </a:r>
          </a:p>
          <a:p>
            <a:r>
              <a:rPr lang="en-US" dirty="0"/>
              <a:t>Totally different than Angular JS (Angular 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Angular have to do with Typescript?</a:t>
            </a:r>
          </a:p>
          <a:p>
            <a:endParaRPr lang="en-US" dirty="0"/>
          </a:p>
          <a:p>
            <a:r>
              <a:rPr lang="en-US" dirty="0"/>
              <a:t>Angular and Typescript go together like PB&amp;J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Can Build Desktop (Electron),</a:t>
            </a:r>
            <a:r>
              <a:rPr lang="en-US" baseline="0" dirty="0"/>
              <a:t> Mobile (Ionic), and Web Apps</a:t>
            </a:r>
            <a:endParaRPr lang="en-US" dirty="0"/>
          </a:p>
          <a:p>
            <a:r>
              <a:rPr lang="en-US" dirty="0"/>
              <a:t>Great Visual Studio Support</a:t>
            </a:r>
          </a:p>
          <a:p>
            <a:r>
              <a:rPr lang="en-US" dirty="0"/>
              <a:t>Among</a:t>
            </a:r>
            <a:r>
              <a:rPr lang="en-US" baseline="0" dirty="0"/>
              <a:t> the quickest client side framework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Great</a:t>
            </a:r>
            <a:r>
              <a:rPr lang="en-US" baseline="0" dirty="0"/>
              <a:t> separation of concerns, built in DI, very testable</a:t>
            </a:r>
          </a:p>
          <a:p>
            <a:endParaRPr lang="en-US" baseline="0" dirty="0"/>
          </a:p>
          <a:p>
            <a:r>
              <a:rPr lang="en-US" baseline="0" dirty="0"/>
              <a:t>Far fewer directives than NG1, don’t need to learn a bunch of extra tools like React</a:t>
            </a:r>
          </a:p>
          <a:p>
            <a:endParaRPr lang="en-US" baseline="0" dirty="0"/>
          </a:p>
          <a:p>
            <a:r>
              <a:rPr lang="en-US" baseline="0" dirty="0"/>
              <a:t>Fully Featured. You don’t have to string together a ton of small tools.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27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 framework, but it’s more of a </a:t>
            </a:r>
            <a:r>
              <a:rPr lang="en-US" dirty="0" err="1"/>
              <a:t>legos</a:t>
            </a:r>
            <a:r>
              <a:rPr lang="en-US" dirty="0"/>
              <a:t> approach than </a:t>
            </a:r>
            <a:r>
              <a:rPr lang="en-US" dirty="0" err="1"/>
              <a:t>Angular’s</a:t>
            </a:r>
            <a:r>
              <a:rPr lang="en-US" dirty="0"/>
              <a:t> kitchen sink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Angular copied a lot of concepts in React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tool choices, so easy to get into JS fatigue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Ember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Seems to be more popular in the Ruby community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opinionated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 new flavor every week. Don’t bother unless it hits critical mass or provides something new</a:t>
            </a:r>
          </a:p>
          <a:p>
            <a:pPr marL="171450" indent="-171450">
              <a:buFontTx/>
              <a:buChar char="-"/>
            </a:pPr>
            <a:r>
              <a:rPr lang="en-US" dirty="0"/>
              <a:t>Vue.js, Meteor, Sails,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https://angular.io/docs/ts/latest/guide/architecture.html</a:t>
            </a:r>
          </a:p>
          <a:p>
            <a:r>
              <a:rPr lang="en-US" dirty="0"/>
              <a:t>https://angular.io/docs/ts/latest/guide/cheatsheet.html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Angular is an HTML Compiler</a:t>
            </a:r>
            <a:r>
              <a:rPr lang="en-US" baseline="0" dirty="0"/>
              <a:t> -&gt; You bind special html and JS together.</a:t>
            </a:r>
          </a:p>
          <a:p>
            <a:r>
              <a:rPr lang="en-US" baseline="0" dirty="0"/>
              <a:t>At the Core is Components – which are bound to Templates</a:t>
            </a:r>
          </a:p>
          <a:p>
            <a:r>
              <a:rPr lang="en-US" baseline="0" dirty="0"/>
              <a:t>Services provide cross cutting functionality</a:t>
            </a:r>
          </a:p>
          <a:p>
            <a:endParaRPr lang="en-US" baseline="0" dirty="0"/>
          </a:p>
          <a:p>
            <a:r>
              <a:rPr lang="en-US" baseline="0" dirty="0"/>
              <a:t>Directives and Pipes - provide some additional functionality to templates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2, really nice….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http://www.vogue.com/article/pop-culture-1995</a:t>
            </a:r>
          </a:p>
          <a:p>
            <a:endParaRPr lang="en-US" dirty="0"/>
          </a:p>
          <a:p>
            <a:r>
              <a:rPr lang="en-US" dirty="0"/>
              <a:t>1995 was a big year… </a:t>
            </a:r>
          </a:p>
          <a:p>
            <a:r>
              <a:rPr lang="en-US" dirty="0"/>
              <a:t>Windows 95 – Gates = Dark Lord of the </a:t>
            </a:r>
            <a:r>
              <a:rPr lang="en-US" dirty="0" err="1"/>
              <a:t>Sith</a:t>
            </a:r>
            <a:endParaRPr lang="en-US" dirty="0"/>
          </a:p>
          <a:p>
            <a:r>
              <a:rPr lang="en-US" dirty="0"/>
              <a:t>Toy Story – First Computer Animated Movie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Amazon.com – First Book</a:t>
            </a:r>
          </a:p>
          <a:p>
            <a:r>
              <a:rPr lang="en-US" dirty="0"/>
              <a:t>Macarena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tools to easily setup and serve Angular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Brendan </a:t>
            </a:r>
            <a:r>
              <a:rPr lang="en-US" dirty="0" err="1"/>
              <a:t>Eich</a:t>
            </a:r>
            <a:r>
              <a:rPr lang="en-US" dirty="0"/>
              <a:t> in 10 freaking days!</a:t>
            </a:r>
          </a:p>
          <a:p>
            <a:r>
              <a:rPr lang="en-US" dirty="0"/>
              <a:t>-- which is roughly the time it takes to setup a JS toolchain</a:t>
            </a:r>
          </a:p>
          <a:p>
            <a:endParaRPr lang="en-US" dirty="0"/>
          </a:p>
          <a:p>
            <a:r>
              <a:rPr lang="en-US" dirty="0"/>
              <a:t>Netscape browser</a:t>
            </a:r>
          </a:p>
          <a:p>
            <a:r>
              <a:rPr lang="en-US" dirty="0"/>
              <a:t>Standardized in 1996 by ECMA</a:t>
            </a:r>
          </a:p>
          <a:p>
            <a:r>
              <a:rPr lang="en-US" dirty="0"/>
              <a:t>Rest is history!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Popularized in apps likes 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Allowed for desktop-like web applications</a:t>
            </a:r>
          </a:p>
          <a:p>
            <a:endParaRPr lang="en-US" dirty="0"/>
          </a:p>
          <a:p>
            <a:r>
              <a:rPr lang="en-US" dirty="0"/>
              <a:t>Problem – lots of different browser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John </a:t>
            </a:r>
            <a:r>
              <a:rPr lang="en-US" dirty="0" err="1"/>
              <a:t>Resig</a:t>
            </a:r>
            <a:endParaRPr lang="en-US" dirty="0"/>
          </a:p>
          <a:p>
            <a:r>
              <a:rPr lang="en-US" dirty="0"/>
              <a:t>Used on at least 70% of sites on the web | vast majority</a:t>
            </a:r>
          </a:p>
          <a:p>
            <a:r>
              <a:rPr lang="en-US" dirty="0"/>
              <a:t>Smoothed out the idiosyncrasies of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2009</a:t>
            </a:r>
          </a:p>
          <a:p>
            <a:r>
              <a:rPr lang="en-US" dirty="0"/>
              <a:t>Server side JS </a:t>
            </a:r>
          </a:p>
          <a:p>
            <a:r>
              <a:rPr lang="en-US" dirty="0"/>
              <a:t>You’re probably using it… </a:t>
            </a:r>
          </a:p>
          <a:p>
            <a:r>
              <a:rPr lang="en-US" dirty="0"/>
              <a:t>NPM | Command Line Tools | Cambrian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angular we’re talking about today</a:t>
            </a:r>
          </a:p>
          <a:p>
            <a:endParaRPr lang="en-US" dirty="0"/>
          </a:p>
          <a:p>
            <a:r>
              <a:rPr lang="en-US" dirty="0"/>
              <a:t>Post –</a:t>
            </a:r>
            <a:r>
              <a:rPr lang="en-US" dirty="0" err="1"/>
              <a:t>jquery</a:t>
            </a:r>
            <a:r>
              <a:rPr lang="en-US" dirty="0"/>
              <a:t> frameworks that provided binding and other applications</a:t>
            </a:r>
          </a:p>
          <a:p>
            <a:endParaRPr lang="en-US" dirty="0"/>
          </a:p>
          <a:p>
            <a:r>
              <a:rPr lang="en-US" dirty="0"/>
              <a:t>MV* frameworks / SPA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9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Microcontrollers: Johnny-Five</a:t>
            </a:r>
          </a:p>
          <a:p>
            <a:r>
              <a:rPr lang="en-US" sz="1200" dirty="0"/>
              <a:t>Servers: Node.js</a:t>
            </a:r>
          </a:p>
          <a:p>
            <a:r>
              <a:rPr lang="en-US" sz="1200" dirty="0"/>
              <a:t>Command line tools: </a:t>
            </a:r>
            <a:r>
              <a:rPr lang="en-US" sz="1200" dirty="0" err="1"/>
              <a:t>npm</a:t>
            </a:r>
            <a:r>
              <a:rPr lang="en-US" sz="1200" dirty="0"/>
              <a:t>, gulp, etc...</a:t>
            </a:r>
          </a:p>
          <a:p>
            <a:r>
              <a:rPr lang="en-US" sz="1200" dirty="0"/>
              <a:t>Mobile Apps: Cordova, Ionic</a:t>
            </a:r>
          </a:p>
          <a:p>
            <a:r>
              <a:rPr lang="en-US" sz="1200" dirty="0"/>
              <a:t>Desktop applications: Electron</a:t>
            </a:r>
          </a:p>
          <a:p>
            <a:r>
              <a:rPr lang="en-US" sz="1200" dirty="0"/>
              <a:t>VR: </a:t>
            </a:r>
            <a:r>
              <a:rPr lang="en-US" sz="1200" dirty="0" err="1"/>
              <a:t>Renderloop</a:t>
            </a:r>
            <a:r>
              <a:rPr lang="en-US" sz="1200" dirty="0"/>
              <a:t>, Three.js</a:t>
            </a:r>
          </a:p>
          <a:p>
            <a:r>
              <a:rPr lang="en-US" dirty="0"/>
              <a:t>-----</a:t>
            </a:r>
          </a:p>
          <a:p>
            <a:r>
              <a:rPr lang="en-US" dirty="0"/>
              <a:t>Even Web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544" y="282392"/>
            <a:ext cx="9948530" cy="159957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Shiny Web Apps with Typescript and Angular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6" y="3774558"/>
            <a:ext cx="9144000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dirty="0"/>
              <a:t>Dustin Ewers</a:t>
            </a:r>
          </a:p>
          <a:p>
            <a:pPr algn="l"/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pPr algn="l"/>
            <a:r>
              <a:rPr lang="en-US" dirty="0"/>
              <a:t>Website: www.dustinewers.com</a:t>
            </a:r>
          </a:p>
          <a:p>
            <a:pPr algn="l"/>
            <a:r>
              <a:rPr lang="en-US" dirty="0"/>
              <a:t>LinkedIn: www.linkedin.com/in/dustinewers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Demos &amp; Slides: </a:t>
            </a:r>
            <a:r>
              <a:rPr lang="en-US" dirty="0"/>
              <a:t>https://github.com/DustinEwers/shiny-angular-demos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76250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yZ 99 Problems - I got 99   Problems and JavAscript is 98.9999999999 of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0" y="365125"/>
            <a:ext cx="6345568" cy="63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7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4587"/>
          </a:xfrm>
        </p:spPr>
        <p:txBody>
          <a:bodyPr/>
          <a:lstStyle/>
          <a:p>
            <a:pPr algn="ctr"/>
            <a:r>
              <a:rPr lang="en-US" sz="7200" dirty="0"/>
              <a:t>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7" y="1001357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Modern JS</a:t>
            </a:r>
          </a:p>
          <a:p>
            <a:pPr marL="0" indent="0">
              <a:buNone/>
            </a:pPr>
            <a:r>
              <a:rPr lang="en-US" sz="4800" dirty="0"/>
              <a:t>Future JS</a:t>
            </a:r>
          </a:p>
          <a:p>
            <a:pPr marL="0" indent="0">
              <a:buNone/>
            </a:pPr>
            <a:r>
              <a:rPr lang="en-US" sz="4800" dirty="0"/>
              <a:t>Static Types</a:t>
            </a:r>
          </a:p>
        </p:txBody>
      </p:sp>
    </p:spTree>
    <p:extLst>
      <p:ext uri="{BB962C8B-B14F-4D97-AF65-F5344CB8AC3E}">
        <p14:creationId xmlns:p14="http://schemas.microsoft.com/office/powerpoint/2010/main" val="251079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0" y="1437018"/>
            <a:ext cx="8848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09" y="1462985"/>
            <a:ext cx="69723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487"/>
            <a:ext cx="9820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7" y="2356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2" y="1434709"/>
            <a:ext cx="2381250" cy="2381250"/>
          </a:xfrm>
        </p:spPr>
      </p:pic>
      <p:sp>
        <p:nvSpPr>
          <p:cNvPr id="7" name="TextBox 6"/>
          <p:cNvSpPr txBox="1"/>
          <p:nvPr/>
        </p:nvSpPr>
        <p:spPr>
          <a:xfrm>
            <a:off x="2268747" y="3996905"/>
            <a:ext cx="72864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Angular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(not Angular 2)</a:t>
            </a:r>
          </a:p>
        </p:txBody>
      </p:sp>
    </p:spTree>
    <p:extLst>
      <p:ext uri="{BB962C8B-B14F-4D97-AF65-F5344CB8AC3E}">
        <p14:creationId xmlns:p14="http://schemas.microsoft.com/office/powerpoint/2010/main" val="3507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43" y="1437825"/>
            <a:ext cx="3519757" cy="3519757"/>
          </a:xfrm>
        </p:spPr>
      </p:pic>
      <p:pic>
        <p:nvPicPr>
          <p:cNvPr id="8194" name="Picture 2" descr="Image result for typescrip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31" y="1709646"/>
            <a:ext cx="2976113" cy="297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us Sign 5"/>
          <p:cNvSpPr/>
          <p:nvPr/>
        </p:nvSpPr>
        <p:spPr>
          <a:xfrm>
            <a:off x="5090305" y="2501840"/>
            <a:ext cx="1391728" cy="1391728"/>
          </a:xfrm>
          <a:prstGeom prst="mathPlus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082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History </a:t>
            </a:r>
          </a:p>
          <a:p>
            <a:pPr marL="0" indent="0">
              <a:buNone/>
            </a:pPr>
            <a:r>
              <a:rPr lang="en-US" sz="4400" dirty="0"/>
              <a:t>Basics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2" y="834837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Works Everywhere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Tooling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Excellent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4493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Modular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Easy(</a:t>
            </a:r>
            <a:r>
              <a:rPr lang="en-US" dirty="0" err="1"/>
              <a:t>ish</a:t>
            </a:r>
            <a:r>
              <a:rPr lang="en-US" dirty="0"/>
              <a:t>) to Learn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Fully Featured</a:t>
            </a:r>
          </a:p>
        </p:txBody>
      </p:sp>
    </p:spTree>
    <p:extLst>
      <p:ext uri="{BB962C8B-B14F-4D97-AF65-F5344CB8AC3E}">
        <p14:creationId xmlns:p14="http://schemas.microsoft.com/office/powerpoint/2010/main" val="294687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React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Ember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4" y="409755"/>
            <a:ext cx="11878533" cy="60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8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1" y="296114"/>
            <a:ext cx="10515600" cy="1325563"/>
          </a:xfrm>
        </p:spPr>
        <p:txBody>
          <a:bodyPr/>
          <a:lstStyle/>
          <a:p>
            <a:r>
              <a:rPr lang="en-US" sz="7200" dirty="0"/>
              <a:t>Tooling</a:t>
            </a:r>
            <a:endParaRPr lang="en-US" dirty="0"/>
          </a:p>
        </p:txBody>
      </p:sp>
      <p:pic>
        <p:nvPicPr>
          <p:cNvPr id="4" name="Picture 2" descr="https://static.pexels.com/photos/3327/construction-work-carpenter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148" y="485047"/>
            <a:ext cx="6905251" cy="56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63" y="365125"/>
            <a:ext cx="10048876" cy="1325563"/>
          </a:xfrm>
        </p:spPr>
        <p:txBody>
          <a:bodyPr/>
          <a:lstStyle/>
          <a:p>
            <a:pPr algn="ctr"/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955944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Angular CLI</a:t>
            </a:r>
          </a:p>
        </p:txBody>
      </p:sp>
      <p:sp>
        <p:nvSpPr>
          <p:cNvPr id="5" name="AutoShape 4" descr="Mobile Toolkit"/>
          <p:cNvSpPr>
            <a:spLocks noChangeAspect="1" noChangeArrowheads="1"/>
          </p:cNvSpPr>
          <p:nvPr/>
        </p:nvSpPr>
        <p:spPr bwMode="auto">
          <a:xfrm>
            <a:off x="3203275" y="536275"/>
            <a:ext cx="3045125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09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1995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6" y="1690688"/>
            <a:ext cx="3225844" cy="4250049"/>
          </a:xfrm>
          <a:prstGeom prst="rect">
            <a:avLst/>
          </a:prstGeom>
        </p:spPr>
      </p:pic>
      <p:pic>
        <p:nvPicPr>
          <p:cNvPr id="5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36" y="1654133"/>
            <a:ext cx="2839727" cy="4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en/a/aa/MacarenaLosDelRi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2930837"/>
            <a:ext cx="3000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logworld.com/wp-content/uploads/2011/09/amazon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1654133"/>
            <a:ext cx="3000375" cy="1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pic>
        <p:nvPicPr>
          <p:cNvPr id="4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85006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82524"/>
              </p:ext>
            </p:extLst>
          </p:nvPr>
        </p:nvGraphicFramePr>
        <p:xfrm>
          <a:off x="5290868" y="1804472"/>
          <a:ext cx="6211016" cy="4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288">
                  <a:extLst>
                    <a:ext uri="{9D8B030D-6E8A-4147-A177-3AD203B41FA5}">
                      <a16:colId xmlns:a16="http://schemas.microsoft.com/office/drawing/2014/main" val="193278943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971212506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81130618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59698075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57163277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714981015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3901900894"/>
                    </a:ext>
                  </a:extLst>
                </a:gridCol>
              </a:tblGrid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Sun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Tues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Fri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Sat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938404808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345657674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785952801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647441857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237753832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01360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82" y="1"/>
            <a:ext cx="10515600" cy="115594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2005</a:t>
            </a:r>
          </a:p>
        </p:txBody>
      </p:sp>
      <p:pic>
        <p:nvPicPr>
          <p:cNvPr id="2050" name="Picture 2" descr="http://vignette3.wikia.nocookie.net/logopedia/images/7/7d/Ajax_PG_logo.png/revision/latest?cb=20100820151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06" y="1069114"/>
            <a:ext cx="5110352" cy="53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6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2006</a:t>
            </a:r>
            <a:endParaRPr lang="en-US" dirty="0"/>
          </a:p>
        </p:txBody>
      </p:sp>
      <p:pic>
        <p:nvPicPr>
          <p:cNvPr id="3074" name="Picture 2" descr="http://www.formerinformation.com/wp-content/uploads/2017/01/Logo_jQuery.svg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" y="1408982"/>
            <a:ext cx="10866783" cy="48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3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2009</a:t>
            </a:r>
          </a:p>
        </p:txBody>
      </p:sp>
      <p:pic>
        <p:nvPicPr>
          <p:cNvPr id="4098" name="Picture 2" descr="https://nodejs.org/static/images/logos/nodejs-new-white-pant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42" y="1445520"/>
            <a:ext cx="8134116" cy="49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2010</a:t>
            </a:r>
            <a:endParaRPr lang="en-US" dirty="0"/>
          </a:p>
        </p:txBody>
      </p:sp>
      <p:pic>
        <p:nvPicPr>
          <p:cNvPr id="5124" name="Picture 4" descr="https://upload.wikimedia.org/wikipedia/commons/thumb/c/ca/AngularJS_logo.svg/1000px-AngularJ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3600"/>
            <a:ext cx="9525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7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8" y="666021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13751</TotalTime>
  <Words>770</Words>
  <Application>Microsoft Office PowerPoint</Application>
  <PresentationFormat>Widescreen</PresentationFormat>
  <Paragraphs>215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Office Theme</vt:lpstr>
      <vt:lpstr>Building Shiny Web Apps with Typescript and Angular</vt:lpstr>
      <vt:lpstr>Roadmap</vt:lpstr>
      <vt:lpstr>1995</vt:lpstr>
      <vt:lpstr>JavaScript</vt:lpstr>
      <vt:lpstr>2005</vt:lpstr>
      <vt:lpstr>2006</vt:lpstr>
      <vt:lpstr>2009</vt:lpstr>
      <vt:lpstr>2010</vt:lpstr>
      <vt:lpstr>PowerPoint Presentation</vt:lpstr>
      <vt:lpstr>PowerPoint Presentation</vt:lpstr>
      <vt:lpstr>PowerPoint Presentation</vt:lpstr>
      <vt:lpstr>PowerPoint Presentation</vt:lpstr>
      <vt:lpstr>2012</vt:lpstr>
      <vt:lpstr>Why Typescript?</vt:lpstr>
      <vt:lpstr>Modules</vt:lpstr>
      <vt:lpstr>Classes</vt:lpstr>
      <vt:lpstr>Syntactic Sugar</vt:lpstr>
      <vt:lpstr>2016</vt:lpstr>
      <vt:lpstr>PowerPoint Presentation</vt:lpstr>
      <vt:lpstr>PowerPoint Presentation</vt:lpstr>
      <vt:lpstr>Why Angular?</vt:lpstr>
      <vt:lpstr>Why Angular?</vt:lpstr>
      <vt:lpstr>Alternatives?</vt:lpstr>
      <vt:lpstr>PowerPoint Presentation</vt:lpstr>
      <vt:lpstr>Tooling</vt:lpstr>
      <vt:lpstr>Webpack</vt:lpstr>
      <vt:lpstr>Angular CLI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39</cp:revision>
  <dcterms:created xsi:type="dcterms:W3CDTF">2017-03-14T12:46:43Z</dcterms:created>
  <dcterms:modified xsi:type="dcterms:W3CDTF">2017-03-24T02:27:46Z</dcterms:modified>
</cp:coreProperties>
</file>